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142" y="3600450"/>
            <a:ext cx="7287716" cy="235111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Изафеты</a:t>
            </a:r>
          </a:p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Притяжательные местоимения и Личные аффиксы принадлежности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67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772400" cy="93610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1.Определенный изафет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640960" cy="496855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изафет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ывается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двухаффиксным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Из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понятно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аффиксы прибавляются к обоим существительным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определяемому-аффикс принадлежности третьего лица единственного числа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определителю-аффикс родительного падежа.</a:t>
            </a:r>
          </a:p>
          <a:p>
            <a:pPr lvl="0" algn="l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Определитель+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       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определяемое+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Владелец(целое)+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(n)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владения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aseline="30000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(часть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целого)</a:t>
            </a:r>
          </a:p>
          <a:p>
            <a:pPr algn="l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kadının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elbisesi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-платье женщины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arabanın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lastiği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-шина машины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9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79451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2.Неопределенный изафет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064896" cy="4968552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Неопределенный изафет называется еще и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одноаффиксным.В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этом случае аффикс(аффикс принадлежности третьего лица единственного числа) прибавляется только к определяемому.</a:t>
            </a:r>
          </a:p>
          <a:p>
            <a:pPr lvl="0" algn="l">
              <a:lnSpc>
                <a:spcPct val="90000"/>
              </a:lnSpc>
              <a:spcBef>
                <a:spcPts val="1000"/>
              </a:spcBef>
            </a:pP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Определитель (какой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определяемое+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(s)ı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Bef>
                <a:spcPts val="1000"/>
              </a:spcBef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Разновидность предмета(название)+предмет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s)ı</a:t>
            </a:r>
            <a:r>
              <a:rPr 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(рука)+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наручные часы </a:t>
            </a:r>
          </a:p>
          <a:p>
            <a:pPr algn="l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(башня)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kule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saati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часы </a:t>
            </a:r>
          </a:p>
          <a:p>
            <a:pPr algn="l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duvar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(стена)+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duvar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saati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настенные часы</a:t>
            </a:r>
          </a:p>
          <a:p>
            <a:pPr algn="l"/>
            <a:endParaRPr lang="ru-RU" sz="2400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55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10081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между 1.и 2. изафетами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3304" y="1556792"/>
            <a:ext cx="8208912" cy="4298032"/>
          </a:xfrm>
        </p:spPr>
        <p:txBody>
          <a:bodyPr>
            <a:normAutofit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arabanın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lastiği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-шина какой-то машины               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lastiği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-автомобильная шина </a:t>
            </a:r>
          </a:p>
          <a:p>
            <a:pPr lvl="0" algn="l"/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kadının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elbisesi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Платье какой-то женщины           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elbisesi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-женское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платье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3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0105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3.Безаффиксный изафет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208912" cy="4464496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Определения+определямое</a:t>
            </a: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1.Определение показывает из какого материала сделан определяемый предмет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Kumaştan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pantolon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Брюки(из ткани)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pantolon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-джинсовые брюки,джинсы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-золотые часы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2.Определение указывает на пол определяемого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Erkek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arkadaş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-Друг</a:t>
            </a:r>
          </a:p>
          <a:p>
            <a:pPr algn="l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Erkek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kardeş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-Младший брат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65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92697"/>
            <a:ext cx="7772400" cy="10801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916416" cy="403244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изафет</a:t>
            </a:r>
          </a:p>
          <a:p>
            <a:pPr algn="l"/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-врач(конкретной)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женщины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Неопределенный изафет</a:t>
            </a:r>
          </a:p>
          <a:p>
            <a:pPr algn="l"/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 </a:t>
            </a:r>
            <a:r>
              <a:rPr lang="en-US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-женский врач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Безаффиксный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изафет</a:t>
            </a:r>
          </a:p>
          <a:p>
            <a:pPr algn="l"/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 </a:t>
            </a:r>
            <a:r>
              <a:rPr lang="en-US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-женщина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врач,т.е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врачиха </a:t>
            </a:r>
          </a:p>
        </p:txBody>
      </p:sp>
    </p:spTree>
    <p:extLst>
      <p:ext uri="{BB962C8B-B14F-4D97-AF65-F5344CB8AC3E}">
        <p14:creationId xmlns:p14="http://schemas.microsoft.com/office/powerpoint/2010/main" val="2206304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08255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Притяжательные местоимения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136904" cy="4392488"/>
          </a:xfrm>
        </p:spPr>
        <p:txBody>
          <a:bodyPr>
            <a:normAutofit lnSpcReduction="10000"/>
          </a:bodyPr>
          <a:lstStyle/>
          <a:p>
            <a:pPr algn="l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Притяжательные местоимения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 принадлежность.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Benim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мой,моя,мое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твой,твоя,твое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его,ее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Bizim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наш,наша,наше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Sizin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ваш,ваша,ваше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en-US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-их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9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аффиксы принадлежности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286" y="1560560"/>
            <a:ext cx="4187825" cy="789413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слово заканчивается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гласную,то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аффикс имеет сокращенную форму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23256924"/>
              </p:ext>
            </p:extLst>
          </p:nvPr>
        </p:nvGraphicFramePr>
        <p:xfrm>
          <a:off x="436924" y="2552288"/>
          <a:ext cx="3847044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3522"/>
                <a:gridCol w="1923522"/>
              </a:tblGrid>
              <a:tr h="470155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Benim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-m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0155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Senin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-n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015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Onun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-sı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015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Bizim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-mız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0155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Sizin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-nız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0155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Onların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-sı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,la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3160" y="1612652"/>
            <a:ext cx="4041775" cy="75723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слово заканчивается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гласную,то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аффикс имеет полную форму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28937623"/>
              </p:ext>
            </p:extLst>
          </p:nvPr>
        </p:nvGraphicFramePr>
        <p:xfrm>
          <a:off x="4788024" y="2552289"/>
          <a:ext cx="3826912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456"/>
                <a:gridCol w="1913456"/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Benim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Senin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Onun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Bizim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mız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Sizin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nız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Onların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,la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rı</a:t>
                      </a:r>
                      <a:r>
                        <a:rPr kumimoji="0" lang="en-US" sz="28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91680" y="5745872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Onun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kardaş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Его/её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брат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Bizim </a:t>
            </a:r>
            <a:r>
              <a:rPr lang="en-US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bavul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umuz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наш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чемодан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7226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86652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согласных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504056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P-B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Ç-C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T-D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K-Ğ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p-b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-kita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ç-c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-ila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(лекарство)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t-d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unuz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зд.общежитие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k-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ğ,g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-çocu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-ren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слово заимствованное или состоит из одного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(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некоторым исключением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),буквы не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меняются!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at-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atim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(лошадь-моя лошадь)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ad-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adım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(моё имя)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836712"/>
            <a:ext cx="7772400" cy="86652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Выпадение гласных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8132440" cy="3672408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словах при присоединении к ним аффиксов принадлежности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 выпадает последняя гласная.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48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136904" cy="63367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ağzı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-его рот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-его ум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-его лоб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beyin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-(мозг)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boyun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-(шея)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-(нос-его нос) –мой нос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emri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-(приказ)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-(мнение,идея)</a:t>
            </a:r>
          </a:p>
          <a:p>
            <a:pPr algn="l"/>
            <a:r>
              <a:rPr lang="en-US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göğüs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-(грудь)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-(имя)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izni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(разрешение,отпуск)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karnı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(живот)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kaydı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(регистрация)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metni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(текст)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nehri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(река)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omzu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(плечо)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oğlu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(сын)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resmi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рисунок,фото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resminiz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–ваше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şehri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(город)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vakti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(время)</a:t>
            </a:r>
          </a:p>
          <a:p>
            <a:pPr algn="l"/>
            <a:r>
              <a:rPr lang="en-US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zehri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яд,отрава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49967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0105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7916416" cy="460851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Dışarı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çıkalım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-Давай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выйдим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Neyin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-Что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тобой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Aklım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ermiyor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не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доходит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İzinsiz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dışarı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выходи без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Geçen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-Раньше,однажды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Çoğu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zaman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-Почти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-Как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быстрее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Bugünden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сегодняшнего дня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-чуть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позже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543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550</Words>
  <Application>Microsoft Office PowerPoint</Application>
  <PresentationFormat>Экран (4:3)</PresentationFormat>
  <Paragraphs>121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Урок 6</vt:lpstr>
      <vt:lpstr>1.Определенный изафет</vt:lpstr>
      <vt:lpstr>2.Неопределенный изафет</vt:lpstr>
      <vt:lpstr>Различия между 1.и 2. изафетами</vt:lpstr>
      <vt:lpstr>3.Безаффиксный изафет</vt:lpstr>
      <vt:lpstr>Сравнение</vt:lpstr>
      <vt:lpstr>Притяжательные местоимения</vt:lpstr>
      <vt:lpstr>Личные аффиксы принадлежности</vt:lpstr>
      <vt:lpstr>Изменение согласных</vt:lpstr>
      <vt:lpstr>Выпадение гласных</vt:lpstr>
      <vt:lpstr>Презентация PowerPoint</vt:lpstr>
      <vt:lpstr>Фразы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6</dc:title>
  <dc:creator>Dilnaz Kaisenova</dc:creator>
  <cp:lastModifiedBy>PC2019</cp:lastModifiedBy>
  <cp:revision>20</cp:revision>
  <dcterms:created xsi:type="dcterms:W3CDTF">2022-02-02T03:14:55Z</dcterms:created>
  <dcterms:modified xsi:type="dcterms:W3CDTF">2022-02-03T06:32:18Z</dcterms:modified>
</cp:coreProperties>
</file>